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9" r:id="rId2"/>
  </p:sldIdLst>
  <p:sldSz cx="13716000" cy="13716000"/>
  <p:notesSz cx="6858000" cy="9144000"/>
  <p:defaultTextStyle>
    <a:defPPr>
      <a:defRPr lang="en-US"/>
    </a:defPPr>
    <a:lvl1pPr marL="0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1pPr>
    <a:lvl2pPr marL="658368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2pPr>
    <a:lvl3pPr marL="1316736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3pPr>
    <a:lvl4pPr marL="1975104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4pPr>
    <a:lvl5pPr marL="2633472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5pPr>
    <a:lvl6pPr marL="3291840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6pPr>
    <a:lvl7pPr marL="3950208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7pPr>
    <a:lvl8pPr marL="4608576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8pPr>
    <a:lvl9pPr marL="5266944" algn="l" defTabSz="1316736" rtl="0" eaLnBrk="1" latinLnBrk="0" hangingPunct="1">
      <a:defRPr sz="25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8E0119-8452-2140-95A2-06F86202A2D9}" v="4" dt="2025-04-23T16:54:37.316"/>
    <p1510:client id="{510901F0-CAA8-DA4B-B4BB-53D5B6B2DD15}" v="6" dt="2025-04-22T19:36:16.9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7"/>
    <p:restoredTop sz="55646"/>
  </p:normalViewPr>
  <p:slideViewPr>
    <p:cSldViewPr snapToGrid="0" snapToObjects="1">
      <p:cViewPr varScale="1">
        <p:scale>
          <a:sx n="34" d="100"/>
          <a:sy n="34" d="100"/>
        </p:scale>
        <p:origin x="27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esebro, Mary Kelly" userId="3d1d41c1-ab94-4f15-9781-30313916a6ea" providerId="ADAL" clId="{348E0119-8452-2140-95A2-06F86202A2D9}"/>
    <pc:docChg chg="modSld">
      <pc:chgData name="Chesebro, Mary Kelly" userId="3d1d41c1-ab94-4f15-9781-30313916a6ea" providerId="ADAL" clId="{348E0119-8452-2140-95A2-06F86202A2D9}" dt="2025-04-23T16:55:22.789" v="7" actId="1076"/>
      <pc:docMkLst>
        <pc:docMk/>
      </pc:docMkLst>
      <pc:sldChg chg="modSp mod setBg">
        <pc:chgData name="Chesebro, Mary Kelly" userId="3d1d41c1-ab94-4f15-9781-30313916a6ea" providerId="ADAL" clId="{348E0119-8452-2140-95A2-06F86202A2D9}" dt="2025-04-23T16:55:22.789" v="7" actId="1076"/>
        <pc:sldMkLst>
          <pc:docMk/>
          <pc:sldMk cId="2586460718" sldId="259"/>
        </pc:sldMkLst>
        <pc:spChg chg="mod">
          <ac:chgData name="Chesebro, Mary Kelly" userId="3d1d41c1-ab94-4f15-9781-30313916a6ea" providerId="ADAL" clId="{348E0119-8452-2140-95A2-06F86202A2D9}" dt="2025-04-23T16:55:22.789" v="7" actId="1076"/>
          <ac:spMkLst>
            <pc:docMk/>
            <pc:sldMk cId="2586460718" sldId="259"/>
            <ac:spMk id="2" creationId="{D6598EC8-40EC-4248-9DDA-0333DB9C7E28}"/>
          </ac:spMkLst>
        </pc:spChg>
        <pc:spChg chg="mod">
          <ac:chgData name="Chesebro, Mary Kelly" userId="3d1d41c1-ab94-4f15-9781-30313916a6ea" providerId="ADAL" clId="{348E0119-8452-2140-95A2-06F86202A2D9}" dt="2025-04-23T16:55:22.789" v="7" actId="1076"/>
          <ac:spMkLst>
            <pc:docMk/>
            <pc:sldMk cId="2586460718" sldId="259"/>
            <ac:spMk id="3" creationId="{EA5C5577-B6FB-9B45-9BE5-81F0E1C3A77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07345-115E-134F-8ABF-82E21066A7D3}" type="datetimeFigureOut">
              <a:rPr lang="en-US" smtClean="0"/>
              <a:t>4/23/25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5DE76-EAE2-2646-8E76-FA28E99E6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30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1pPr>
    <a:lvl2pPr marL="658368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2pPr>
    <a:lvl3pPr marL="1316736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3pPr>
    <a:lvl4pPr marL="1975104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4pPr>
    <a:lvl5pPr marL="2633472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5pPr>
    <a:lvl6pPr marL="3291840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6pPr>
    <a:lvl7pPr marL="3950208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7pPr>
    <a:lvl8pPr marL="4608576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8pPr>
    <a:lvl9pPr marL="5266944" algn="l" defTabSz="1316736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</a:t>
            </a:r>
            <a:r>
              <a:rPr lang="en-US" sz="18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SAVE FOR SOCIAL MEDIA:</a:t>
            </a:r>
          </a:p>
          <a:p>
            <a:endParaRPr lang="en-US" sz="18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MAC: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copy &amp; p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aste in the name and brokerage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add photo: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Insert &gt; Picture &gt; Picture from file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 (or File 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 As Pictures)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Choose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JPEG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the drop down menu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 folder where you’d like to save the file &amp; 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 (or click Save)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new image is ready to be uploaded to social media!</a:t>
            </a:r>
          </a:p>
          <a:p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PC: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en-US" sz="18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copy &amp; p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aste in the award and agent name</a:t>
            </a:r>
          </a:p>
          <a:p>
            <a:pPr marL="228600" marR="0" lvl="0" indent="-228600" algn="l" defTabSz="13167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add photo: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Insert &gt; Picture &gt; Picture from file</a:t>
            </a: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 File Type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Double-click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JPEG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a folder &amp; click </a:t>
            </a:r>
            <a:r>
              <a:rPr lang="en-US" sz="1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Save</a:t>
            </a:r>
          </a:p>
          <a:p>
            <a:pPr marL="228600" indent="-228600">
              <a:buAutoNum type="arabicPeriod"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new image is ready to be uploaded to social media!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45DE76-EAE2-2646-8E76-FA28E99E6B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5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8634335"/>
            <a:ext cx="13716000" cy="1388399"/>
          </a:xfrm>
          <a:prstGeom prst="rect">
            <a:avLst/>
          </a:prstGeom>
        </p:spPr>
        <p:txBody>
          <a:bodyPr anchor="t"/>
          <a:lstStyle>
            <a:lvl1pPr algn="ctr">
              <a:defRPr sz="9000" b="1" i="0">
                <a:solidFill>
                  <a:schemeClr val="bg1"/>
                </a:solidFill>
                <a:latin typeface="Montserrat ExtraBold" pitchFamily="2" charset="77"/>
                <a:cs typeface="Arial" panose="020B0604020202020204" pitchFamily="34" charset="0"/>
              </a:defRPr>
            </a:lvl1pPr>
          </a:lstStyle>
          <a:p>
            <a:r>
              <a:rPr lang="en-US" dirty="0"/>
              <a:t>Attendee Name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CBB8BC5-9E58-1544-8906-F30F8665EA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0124723"/>
            <a:ext cx="13716000" cy="13883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500" b="1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Brokerage Name</a:t>
            </a:r>
          </a:p>
        </p:txBody>
      </p:sp>
    </p:spTree>
    <p:extLst>
      <p:ext uri="{BB962C8B-B14F-4D97-AF65-F5344CB8AC3E}">
        <p14:creationId xmlns:p14="http://schemas.microsoft.com/office/powerpoint/2010/main" val="2839974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621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98EC8-40EC-4248-9DDA-0333DB9C7E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667500"/>
            <a:ext cx="13716000" cy="13883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5C5577-B6FB-9B45-9BE5-81F0E1C3A7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8386488"/>
            <a:ext cx="13716000" cy="1388399"/>
          </a:xfrm>
        </p:spPr>
        <p:txBody>
          <a:bodyPr/>
          <a:lstStyle/>
          <a:p>
            <a:endParaRPr lang="en-US" b="0" dirty="0">
              <a:latin typeface="Montserrat Medium" panose="0200050500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86460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1699</TotalTime>
  <Words>135</Words>
  <Application>Microsoft Macintosh PowerPoint</Application>
  <PresentationFormat>Custom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Montserrat</vt:lpstr>
      <vt:lpstr>Montserrat ExtraBold</vt:lpstr>
      <vt:lpstr>Montserrat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Katnich, Rob</dc:creator>
  <cp:lastModifiedBy>Chesebro, Mary Kelly</cp:lastModifiedBy>
  <cp:revision>15</cp:revision>
  <dcterms:created xsi:type="dcterms:W3CDTF">2019-02-14T16:52:21Z</dcterms:created>
  <dcterms:modified xsi:type="dcterms:W3CDTF">2025-04-23T16:55:25Z</dcterms:modified>
</cp:coreProperties>
</file>